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7" r:id="rId3"/>
    <p:sldId id="264" r:id="rId4"/>
    <p:sldId id="266" r:id="rId5"/>
    <p:sldId id="265" r:id="rId6"/>
    <p:sldId id="263" r:id="rId7"/>
    <p:sldId id="257" r:id="rId8"/>
    <p:sldId id="258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amil Bible" pitchFamily="2" charset="0"/>
      <p:regular r:id="rId18"/>
    </p:embeddedFont>
    <p:embeddedFont>
      <p:font typeface="Algerian" panose="04020705040A02060702" pitchFamily="8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762000"/>
            <a:ext cx="7162800" cy="13716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321impact" pitchFamily="2" charset="0"/>
              </a:rPr>
              <a:t>Welcome to Children’s Rally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321impac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J\Desktop\Happy-Childrens-Day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mz;Nz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nfhQ;rk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epy;Y</a:t>
            </a:r>
            <a:endParaRPr lang="en-US" b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 descr="http://www.imagesbuddy.com/images/174/i-love-my-neighbor-happy-neighbor-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1" y="1219200"/>
            <a:ext cx="1828799" cy="1371600"/>
          </a:xfrm>
          <a:prstGeom prst="rect">
            <a:avLst/>
          </a:prstGeom>
          <a:noFill/>
        </p:spPr>
      </p:pic>
      <p:pic>
        <p:nvPicPr>
          <p:cNvPr id="8" name="Picture 7" descr="http://ec.l.thumbs.canstockphoto.com/canstock0304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4800"/>
            <a:ext cx="1194179" cy="106680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3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,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NaR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rhkp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ghU</a:t>
            </a:r>
            <a:endParaRPr lang="en-US" sz="3300" dirty="0" smtClean="0">
              <a:ln>
                <a:solidFill>
                  <a:srgbClr val="FF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mil Bible" pitchFamily="2" charset="0"/>
            </a:endParaRPr>
          </a:p>
          <a:p>
            <a:pPr>
              <a:buNone/>
            </a:pPr>
            <a:r>
              <a:rPr lang="en-US" sz="33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mtU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vd;d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nrhd;dhU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NfS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– 2</a:t>
            </a:r>
          </a:p>
          <a:p>
            <a:pPr>
              <a:buNone/>
            </a:pPr>
            <a:r>
              <a:rPr lang="en-US" sz="33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vy;yhiuAk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;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xU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jha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;</a:t>
            </a:r>
          </a:p>
          <a:p>
            <a:pPr>
              <a:buNone/>
            </a:pPr>
            <a:r>
              <a:rPr lang="en-US" sz="33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gps;isapdhU</a:t>
            </a:r>
            <a:endParaRPr lang="en-US" sz="3300" dirty="0" smtClean="0">
              <a:ln>
                <a:solidFill>
                  <a:srgbClr val="FF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mil Bible" pitchFamily="2" charset="0"/>
            </a:endParaRPr>
          </a:p>
          <a:p>
            <a:pPr>
              <a:buNone/>
            </a:pPr>
            <a:r>
              <a:rPr lang="en-US" sz="33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vy;iy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fle;J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vy;yhiuAk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;</a:t>
            </a:r>
          </a:p>
          <a:p>
            <a:pPr>
              <a:buNone/>
            </a:pPr>
            <a:r>
              <a:rPr lang="en-US" sz="33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Nerpf;f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nrhd;dhU</a:t>
            </a:r>
            <a:endParaRPr lang="en-US" sz="3300" dirty="0" smtClean="0">
              <a:ln>
                <a:solidFill>
                  <a:srgbClr val="FF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mil Bible" pitchFamily="2" charset="0"/>
            </a:endParaRPr>
          </a:p>
          <a:p>
            <a:pPr>
              <a:buNone/>
            </a:pPr>
            <a:r>
              <a:rPr lang="en-US" sz="33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nrhd;dhU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nrhd;dhU</a:t>
            </a:r>
            <a:endParaRPr lang="en-US" sz="3300" dirty="0" smtClean="0">
              <a:ln>
                <a:solidFill>
                  <a:srgbClr val="FF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mil Bible" pitchFamily="2" charset="0"/>
            </a:endParaRPr>
          </a:p>
          <a:p>
            <a:pPr>
              <a:buNone/>
            </a:pPr>
            <a:r>
              <a:rPr lang="en-US" sz="33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nrhd;dhU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nrhd;dhU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- 2</a:t>
            </a:r>
          </a:p>
        </p:txBody>
      </p:sp>
      <p:pic>
        <p:nvPicPr>
          <p:cNvPr id="5122" name="Picture 2" descr="C:\Users\DJ\Desktop\22118525-los-vecinos-a-traves-de-la-val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0212" y="4495801"/>
            <a:ext cx="2593788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 walk talks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4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Your walk talks,  </a:t>
            </a:r>
          </a:p>
          <a:p>
            <a:pPr>
              <a:lnSpc>
                <a:spcPct val="150000"/>
              </a:lnSpc>
              <a:buNone/>
            </a:pPr>
            <a:r>
              <a:rPr lang="en-US" sz="4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your talk talks </a:t>
            </a:r>
          </a:p>
          <a:p>
            <a:pPr>
              <a:lnSpc>
                <a:spcPct val="150000"/>
              </a:lnSpc>
              <a:buNone/>
            </a:pPr>
            <a:r>
              <a:rPr lang="en-US" sz="4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your walk talks louder</a:t>
            </a:r>
          </a:p>
          <a:p>
            <a:pPr>
              <a:lnSpc>
                <a:spcPct val="150000"/>
              </a:lnSpc>
              <a:buNone/>
            </a:pPr>
            <a:r>
              <a:rPr lang="en-US" sz="4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 your talk talks  - 2</a:t>
            </a:r>
          </a:p>
        </p:txBody>
      </p:sp>
      <p:pic>
        <p:nvPicPr>
          <p:cNvPr id="5" name="Picture 4" descr="http://www.imagesbuddy.com/images/174/i-love-my-neighbor-happy-neighbor-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1" y="1219200"/>
            <a:ext cx="1828799" cy="1371600"/>
          </a:xfrm>
          <a:prstGeom prst="rect">
            <a:avLst/>
          </a:prstGeom>
          <a:noFill/>
        </p:spPr>
      </p:pic>
      <p:pic>
        <p:nvPicPr>
          <p:cNvPr id="6" name="Picture 5" descr="http://ec.l.thumbs.canstockphoto.com/canstock0304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4800"/>
            <a:ext cx="1194179" cy="1066800"/>
          </a:xfrm>
          <a:prstGeom prst="rect">
            <a:avLst/>
          </a:prstGeom>
          <a:noFill/>
        </p:spPr>
      </p:pic>
      <p:pic>
        <p:nvPicPr>
          <p:cNvPr id="1027" name="Picture 3" descr="C:\Users\DJ\Desktop\a_brisk_walk_by_zeurel-d37tv1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730750"/>
            <a:ext cx="2552700" cy="212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 walk talks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860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4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Walk not in darkness </a:t>
            </a:r>
          </a:p>
          <a:p>
            <a:pPr>
              <a:lnSpc>
                <a:spcPct val="150000"/>
              </a:lnSpc>
              <a:buNone/>
            </a:pPr>
            <a:r>
              <a:rPr lang="en-US" sz="4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children of the night</a:t>
            </a:r>
          </a:p>
          <a:p>
            <a:pPr>
              <a:lnSpc>
                <a:spcPct val="150000"/>
              </a:lnSpc>
              <a:buNone/>
            </a:pPr>
            <a:r>
              <a:rPr lang="en-US" sz="4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Walk even as Jesus walked,</a:t>
            </a:r>
          </a:p>
          <a:p>
            <a:pPr>
              <a:lnSpc>
                <a:spcPct val="150000"/>
              </a:lnSpc>
              <a:buNone/>
            </a:pPr>
            <a:r>
              <a:rPr lang="en-US" sz="4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Walk as the children of light</a:t>
            </a:r>
          </a:p>
        </p:txBody>
      </p:sp>
      <p:pic>
        <p:nvPicPr>
          <p:cNvPr id="6" name="Picture 5" descr="http://www.imagesbuddy.com/images/174/i-love-my-neighbor-happy-neighbor-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1" y="1219200"/>
            <a:ext cx="1828799" cy="1371600"/>
          </a:xfrm>
          <a:prstGeom prst="rect">
            <a:avLst/>
          </a:prstGeom>
          <a:noFill/>
        </p:spPr>
      </p:pic>
      <p:pic>
        <p:nvPicPr>
          <p:cNvPr id="7" name="Picture 6" descr="http://ec.l.thumbs.canstockphoto.com/canstock0304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4800"/>
            <a:ext cx="1194179" cy="1066800"/>
          </a:xfrm>
          <a:prstGeom prst="rect">
            <a:avLst/>
          </a:prstGeom>
          <a:noFill/>
        </p:spPr>
      </p:pic>
      <p:pic>
        <p:nvPicPr>
          <p:cNvPr id="8" name="Picture 3" descr="C:\Users\DJ\Desktop\a_brisk_walk_by_zeurel-d37tv1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730750"/>
            <a:ext cx="2552700" cy="212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762000"/>
            <a:ext cx="7162800" cy="13716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321impact" pitchFamily="2" charset="0"/>
              </a:rPr>
              <a:t>Welcome to Children’s Rally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321impac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DJ\Desktop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4625"/>
            <a:ext cx="8077200" cy="637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2027238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lgerian" pitchFamily="82" charset="0"/>
              </a:rPr>
              <a:t>GAMES</a:t>
            </a:r>
            <a:endParaRPr lang="en-US" sz="6600" b="1" dirty="0">
              <a:latin typeface="Algerian" pitchFamily="82" charset="0"/>
            </a:endParaRPr>
          </a:p>
        </p:txBody>
      </p:sp>
      <p:pic>
        <p:nvPicPr>
          <p:cNvPr id="7" name="Picture 6" descr="jesus_cover_ edited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3810000"/>
          </a:xfrm>
          <a:prstGeom prst="rect">
            <a:avLst/>
          </a:prstGeom>
        </p:spPr>
      </p:pic>
      <p:pic>
        <p:nvPicPr>
          <p:cNvPr id="9" name="Picture 8" descr="back dro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8200"/>
            <a:ext cx="91440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828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Algerian" pitchFamily="82" charset="0"/>
              </a:rPr>
              <a:t>CLASS  SECTION</a:t>
            </a:r>
            <a:endParaRPr lang="en-US" sz="4800" b="1" dirty="0">
              <a:latin typeface="Algerian" pitchFamily="82" charset="0"/>
            </a:endParaRPr>
          </a:p>
        </p:txBody>
      </p:sp>
      <p:pic>
        <p:nvPicPr>
          <p:cNvPr id="4" name="Picture 3" descr="children01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.neighbour theme wallpaper 02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067800" cy="102076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Algerian" pitchFamily="82" charset="0"/>
              </a:rPr>
              <a:t/>
            </a:r>
            <a:br>
              <a:rPr lang="en-US" sz="7200" b="1" dirty="0" smtClean="0">
                <a:latin typeface="Algerian" pitchFamily="82" charset="0"/>
              </a:rPr>
            </a:br>
            <a:r>
              <a:rPr lang="en-US" sz="8000" b="1" dirty="0" smtClean="0">
                <a:latin typeface="Algerian" pitchFamily="82" charset="0"/>
              </a:rPr>
              <a:t>SKIT</a:t>
            </a:r>
            <a:endParaRPr lang="en-US" sz="72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mil Bible" pitchFamily="2" charset="0"/>
              </a:rPr>
              <a:t>Ml;Lf;Fl;lp</a:t>
            </a:r>
            <a:r>
              <a:rPr lang="en-US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mil Bible" pitchFamily="2" charset="0"/>
              </a:rPr>
              <a:t>ehd</a:t>
            </a:r>
            <a:r>
              <a:rPr lang="en-US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mil Bible" pitchFamily="2" charset="0"/>
              </a:rPr>
              <a:t>Ml;Lf;Fl;lp</a:t>
            </a:r>
            <a:endParaRPr lang="en-US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Ml;Lf;Fl;lp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ehd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;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Ml;Lf;Fl;lp</a:t>
            </a:r>
            <a:endParaRPr lang="en-US" sz="3600" dirty="0" smtClean="0">
              <a:ln>
                <a:solidFill>
                  <a:srgbClr val="FF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mil Bible" pitchFamily="2" charset="0"/>
            </a:endParaRPr>
          </a:p>
          <a:p>
            <a:pPr>
              <a:buNone/>
            </a:pP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,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NaRtpd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;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ke;ij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Ml;Lf;Fl;lp</a:t>
            </a:r>
            <a:endParaRPr lang="en-US" sz="3600" dirty="0" smtClean="0">
              <a:ln>
                <a:solidFill>
                  <a:srgbClr val="FF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mil Bible" pitchFamily="2" charset="0"/>
            </a:endParaRPr>
          </a:p>
          <a:p>
            <a:pPr>
              <a:buNone/>
            </a:pP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Gy;Ys;s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,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lq;fspy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;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Nka;j;jpLthh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;</a:t>
            </a:r>
          </a:p>
          <a:p>
            <a:pPr>
              <a:buNone/>
            </a:pP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mkh;e;j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jz;zPuz;il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elj;jpLthh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;</a:t>
            </a:r>
          </a:p>
          <a:p>
            <a:pPr>
              <a:buNone/>
            </a:pP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Mlp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ghLNtd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;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mfkfpo;Ntd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;</a:t>
            </a:r>
          </a:p>
          <a:p>
            <a:pPr>
              <a:buNone/>
            </a:pP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Js;sp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Js;sp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Js;sp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Js;sp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 </a:t>
            </a:r>
          </a:p>
          <a:p>
            <a:pPr>
              <a:buNone/>
            </a:pP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mth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;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gpd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;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nry;Ntd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mil Bible" pitchFamily="2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DJ\Desktop\CartoonKids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5512520"/>
            <a:ext cx="2590800" cy="1345480"/>
          </a:xfrm>
          <a:prstGeom prst="rect">
            <a:avLst/>
          </a:prstGeom>
          <a:noFill/>
        </p:spPr>
      </p:pic>
      <p:pic>
        <p:nvPicPr>
          <p:cNvPr id="2052" name="Picture 4" descr="C:\Users\DJ\Desktop\depositphotos_22516869-cartoon-kids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7032" y="6096000"/>
            <a:ext cx="2550968" cy="762000"/>
          </a:xfrm>
          <a:prstGeom prst="rect">
            <a:avLst/>
          </a:prstGeom>
          <a:noFill/>
        </p:spPr>
      </p:pic>
      <p:pic>
        <p:nvPicPr>
          <p:cNvPr id="15366" name="Picture 6" descr="http://www.imagesbuddy.com/images/174/i-love-my-neighbor-happy-neighbor-d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1" y="1219200"/>
            <a:ext cx="1828799" cy="137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mil Bible" pitchFamily="2" charset="0"/>
              </a:rPr>
              <a:t>mayhiu</a:t>
            </a:r>
            <a:r>
              <a:rPr lang="en-US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mil Bible" pitchFamily="2" charset="0"/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mil Bible" pitchFamily="2" charset="0"/>
              </a:rPr>
              <a:t>Nerpg;Ngd</a:t>
            </a:r>
            <a:r>
              <a:rPr lang="en-US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mil Bible" pitchFamily="2" charset="0"/>
              </a:rPr>
              <a:t>;</a:t>
            </a:r>
            <a:endParaRPr lang="en-US" sz="54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687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mayhiu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Nerpg;Ngd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;</a:t>
            </a:r>
          </a:p>
          <a:p>
            <a:pPr algn="ctr">
              <a:buNone/>
            </a:pP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mayhiu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Nerpg;Ngd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;</a:t>
            </a:r>
          </a:p>
          <a:p>
            <a:pPr algn="ctr">
              <a:buNone/>
            </a:pP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mayhiu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Nerpg;Ngd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;</a:t>
            </a:r>
          </a:p>
          <a:p>
            <a:pPr algn="ctr">
              <a:buNone/>
            </a:pP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,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NaR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vd;id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Nerpj;jjhy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;</a:t>
            </a:r>
            <a:endParaRPr lang="en-US" sz="4800" dirty="0">
              <a:ln>
                <a:solidFill>
                  <a:srgbClr val="FF0000"/>
                </a:solidFill>
              </a:ln>
              <a:latin typeface="Tamil Bible" pitchFamily="2" charset="0"/>
            </a:endParaRPr>
          </a:p>
        </p:txBody>
      </p:sp>
      <p:pic>
        <p:nvPicPr>
          <p:cNvPr id="2051" name="Picture 3" descr="C:\Users\DJ\Desktop\CartoonKids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512520"/>
            <a:ext cx="2590800" cy="1345480"/>
          </a:xfrm>
          <a:prstGeom prst="rect">
            <a:avLst/>
          </a:prstGeom>
          <a:noFill/>
        </p:spPr>
      </p:pic>
      <p:pic>
        <p:nvPicPr>
          <p:cNvPr id="15364" name="Picture 4" descr="http://ec.l.thumbs.canstockphoto.com/canstock03040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447800"/>
            <a:ext cx="1428750" cy="1276350"/>
          </a:xfrm>
          <a:prstGeom prst="rect">
            <a:avLst/>
          </a:prstGeom>
          <a:noFill/>
        </p:spPr>
      </p:pic>
      <p:pic>
        <p:nvPicPr>
          <p:cNvPr id="2053" name="Picture 5" descr="C:\Users\DJ\Desktop\depositphotos_22516869-cartoon-ki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7275" y="6077829"/>
            <a:ext cx="2016125" cy="780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love my </a:t>
            </a:r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neighbour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057400"/>
            <a:ext cx="59436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I love my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neighbour</a:t>
            </a:r>
            <a:endParaRPr lang="en-US" sz="4800" dirty="0" smtClean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I love my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neighbour</a:t>
            </a:r>
            <a:endParaRPr lang="en-US" sz="4800" dirty="0" smtClean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I love my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neighbour</a:t>
            </a:r>
            <a:endParaRPr lang="en-US" sz="4800" dirty="0" smtClean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8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For Jesus loved me so</a:t>
            </a:r>
          </a:p>
        </p:txBody>
      </p:sp>
      <p:pic>
        <p:nvPicPr>
          <p:cNvPr id="4" name="Picture 6" descr="http://www.imagesbuddy.com/images/174/i-love-my-neighbor-happy-neighbor-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1" y="1219200"/>
            <a:ext cx="1828799" cy="1371600"/>
          </a:xfrm>
          <a:prstGeom prst="rect">
            <a:avLst/>
          </a:prstGeom>
          <a:noFill/>
        </p:spPr>
      </p:pic>
      <p:pic>
        <p:nvPicPr>
          <p:cNvPr id="5" name="Picture 4" descr="http://ec.l.thumbs.canstockphoto.com/canstock0304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1428750" cy="1276350"/>
          </a:xfrm>
          <a:prstGeom prst="rect">
            <a:avLst/>
          </a:prstGeom>
          <a:noFill/>
        </p:spPr>
      </p:pic>
      <p:pic>
        <p:nvPicPr>
          <p:cNvPr id="7" name="Picture 3" descr="C:\Users\DJ\Desktop\CartoonKids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57200" y="5512520"/>
            <a:ext cx="2590800" cy="1345480"/>
          </a:xfrm>
          <a:prstGeom prst="rect">
            <a:avLst/>
          </a:prstGeom>
          <a:noFill/>
        </p:spPr>
      </p:pic>
      <p:pic>
        <p:nvPicPr>
          <p:cNvPr id="8" name="Picture 4" descr="C:\Users\DJ\Desktop\depositphotos_22516869-cartoon-kids -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7032" y="6096000"/>
            <a:ext cx="2550968" cy="762000"/>
          </a:xfrm>
          <a:prstGeom prst="rect">
            <a:avLst/>
          </a:prstGeom>
          <a:noFill/>
        </p:spPr>
      </p:pic>
      <p:pic>
        <p:nvPicPr>
          <p:cNvPr id="9" name="Picture 3" descr="C:\Users\DJ\Desktop\CartoonKids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512520"/>
            <a:ext cx="2590800" cy="1345480"/>
          </a:xfrm>
          <a:prstGeom prst="rect">
            <a:avLst/>
          </a:prstGeom>
          <a:noFill/>
        </p:spPr>
      </p:pic>
      <p:pic>
        <p:nvPicPr>
          <p:cNvPr id="10" name="Picture 5" descr="C:\Users\DJ\Desktop\depositphotos_22516869-cartoon-ki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7275" y="6077829"/>
            <a:ext cx="2016125" cy="780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mz;Nz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nfhQ;rk</a:t>
            </a:r>
            <a:r>
              <a:rPr lang="en-US" b="1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mil Bible" pitchFamily="2" charset="0"/>
              </a:rPr>
              <a:t>epy;Y</a:t>
            </a:r>
            <a:endParaRPr lang="en-US" b="1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3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mz;Nz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nfhQ;rk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;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epy;Y</a:t>
            </a:r>
            <a:endParaRPr lang="en-US" sz="3300" dirty="0" smtClean="0">
              <a:ln>
                <a:solidFill>
                  <a:srgbClr val="FF0000"/>
                </a:solidFill>
              </a:ln>
              <a:latin typeface="Tamil Bible" pitchFamily="2" charset="0"/>
            </a:endParaRPr>
          </a:p>
          <a:p>
            <a:pPr>
              <a:buNone/>
            </a:pPr>
            <a:r>
              <a:rPr lang="en-US" sz="33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Wrong route 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m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nfhQ;rk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;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khj;J</a:t>
            </a:r>
            <a:endParaRPr lang="en-US" sz="3300" dirty="0" smtClean="0">
              <a:ln>
                <a:solidFill>
                  <a:srgbClr val="FF0000"/>
                </a:solidFill>
              </a:ln>
              <a:latin typeface="Tamil Bible" pitchFamily="2" charset="0"/>
            </a:endParaRPr>
          </a:p>
          <a:p>
            <a:pPr>
              <a:buNone/>
            </a:pPr>
            <a:r>
              <a:rPr lang="en-US" sz="33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mf;fh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nfhQ;rk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;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epy;Y</a:t>
            </a:r>
            <a:endParaRPr lang="en-US" sz="3300" dirty="0" smtClean="0">
              <a:ln>
                <a:solidFill>
                  <a:srgbClr val="FF0000"/>
                </a:solidFill>
              </a:ln>
              <a:latin typeface="Tamil Bible" pitchFamily="2" charset="0"/>
            </a:endParaRPr>
          </a:p>
          <a:p>
            <a:pPr>
              <a:buNone/>
            </a:pPr>
            <a:r>
              <a:rPr lang="en-US" sz="33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Wrong route 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m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nfhQ;rk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;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khj;J</a:t>
            </a:r>
            <a:endParaRPr lang="en-US" sz="3300" dirty="0" smtClean="0">
              <a:ln>
                <a:solidFill>
                  <a:srgbClr val="FF0000"/>
                </a:solidFill>
              </a:ln>
              <a:latin typeface="Tamil Bible" pitchFamily="2" charset="0"/>
            </a:endParaRPr>
          </a:p>
          <a:p>
            <a:pPr>
              <a:buNone/>
            </a:pPr>
            <a:r>
              <a:rPr lang="en-US" sz="33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vy;yhiuAk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;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md;G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nra;a</a:t>
            </a:r>
            <a:endParaRPr lang="en-US" sz="3300" dirty="0" smtClean="0">
              <a:ln>
                <a:solidFill>
                  <a:srgbClr val="FF0000"/>
                </a:solidFill>
              </a:ln>
              <a:latin typeface="Tamil Bible" pitchFamily="2" charset="0"/>
            </a:endParaRPr>
          </a:p>
          <a:p>
            <a:pPr>
              <a:buNone/>
            </a:pPr>
            <a:r>
              <a:rPr lang="en-US" sz="33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fj;Jf;fDk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;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ePAk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;  - 2</a:t>
            </a:r>
          </a:p>
          <a:p>
            <a:pPr>
              <a:buNone/>
            </a:pPr>
            <a:r>
              <a:rPr lang="en-US" sz="33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ePAk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;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Mkh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ehDk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;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Mkh</a:t>
            </a:r>
            <a:endParaRPr lang="en-US" sz="3300" dirty="0" smtClean="0">
              <a:ln>
                <a:solidFill>
                  <a:srgbClr val="FF0000"/>
                </a:solidFill>
              </a:ln>
              <a:latin typeface="Tamil Bible" pitchFamily="2" charset="0"/>
            </a:endParaRPr>
          </a:p>
          <a:p>
            <a:pPr>
              <a:buNone/>
            </a:pPr>
            <a:r>
              <a:rPr lang="en-US" sz="33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ePAk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;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Mkh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 </a:t>
            </a:r>
            <a:r>
              <a:rPr lang="en-US" sz="3300" dirty="0" err="1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ehDk</a:t>
            </a:r>
            <a:r>
              <a:rPr lang="en-US" sz="3300" dirty="0" smtClean="0">
                <a:ln>
                  <a:solidFill>
                    <a:srgbClr val="FF0000"/>
                  </a:solidFill>
                </a:ln>
                <a:latin typeface="Tamil Bible" pitchFamily="2" charset="0"/>
              </a:rPr>
              <a:t>; - 2</a:t>
            </a:r>
            <a:endParaRPr lang="en-US" sz="3300" dirty="0">
              <a:ln>
                <a:solidFill>
                  <a:srgbClr val="FF0000"/>
                </a:solidFill>
              </a:ln>
              <a:latin typeface="Tamil Bible" pitchFamily="2" charset="0"/>
            </a:endParaRPr>
          </a:p>
        </p:txBody>
      </p:sp>
      <p:pic>
        <p:nvPicPr>
          <p:cNvPr id="4" name="Picture 6" descr="http://www.imagesbuddy.com/images/174/i-love-my-neighbor-happy-neighbor-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1" y="1219200"/>
            <a:ext cx="1828799" cy="1371600"/>
          </a:xfrm>
          <a:prstGeom prst="rect">
            <a:avLst/>
          </a:prstGeom>
          <a:noFill/>
        </p:spPr>
      </p:pic>
      <p:pic>
        <p:nvPicPr>
          <p:cNvPr id="6" name="Picture 5" descr="http://ec.l.thumbs.canstockphoto.com/canstock0304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4800"/>
            <a:ext cx="1194179" cy="1066800"/>
          </a:xfrm>
          <a:prstGeom prst="rect">
            <a:avLst/>
          </a:prstGeom>
          <a:noFill/>
        </p:spPr>
      </p:pic>
      <p:pic>
        <p:nvPicPr>
          <p:cNvPr id="4099" name="Picture 3" descr="C:\Users\DJ\Desktop\neighbor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5742" y="4652962"/>
            <a:ext cx="3078258" cy="2205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200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321impact</vt:lpstr>
      <vt:lpstr>Calibri</vt:lpstr>
      <vt:lpstr>Times New Roman</vt:lpstr>
      <vt:lpstr>Tamil Bible</vt:lpstr>
      <vt:lpstr>Arial</vt:lpstr>
      <vt:lpstr>Algerian</vt:lpstr>
      <vt:lpstr>Office Theme</vt:lpstr>
      <vt:lpstr>Welcome to Children’s Rally</vt:lpstr>
      <vt:lpstr>Welcome to Children’s Rally</vt:lpstr>
      <vt:lpstr>GAMES</vt:lpstr>
      <vt:lpstr>CLASS  SECTION</vt:lpstr>
      <vt:lpstr> SKIT</vt:lpstr>
      <vt:lpstr>Ml;Lf;Fl;lp ehd; Ml;Lf;Fl;lp</vt:lpstr>
      <vt:lpstr>mayhiu Nerpg;Ngd;</vt:lpstr>
      <vt:lpstr>I love my neighbour</vt:lpstr>
      <vt:lpstr>mz;Nz nfhQ;rk; epy;Y</vt:lpstr>
      <vt:lpstr>mz;Nz nfhQ;rk; epy;Y</vt:lpstr>
      <vt:lpstr>Your walk talks</vt:lpstr>
      <vt:lpstr>Your walk talks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Children’s Rally</dc:title>
  <dc:creator>DJ;Joses Paul</dc:creator>
  <cp:lastModifiedBy>Joses Paul</cp:lastModifiedBy>
  <cp:revision>50</cp:revision>
  <dcterms:created xsi:type="dcterms:W3CDTF">2006-08-16T00:00:00Z</dcterms:created>
  <dcterms:modified xsi:type="dcterms:W3CDTF">2015-11-14T19:39:08Z</dcterms:modified>
</cp:coreProperties>
</file>